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3" r:id="rId12"/>
    <p:sldId id="1155" r:id="rId13"/>
    <p:sldId id="1212" r:id="rId14"/>
    <p:sldId id="1154" r:id="rId15"/>
    <p:sldId id="1156" r:id="rId16"/>
    <p:sldId id="1157" r:id="rId17"/>
    <p:sldId id="1158" r:id="rId18"/>
    <p:sldId id="1160" r:id="rId19"/>
    <p:sldId id="1172" r:id="rId20"/>
    <p:sldId id="1161" r:id="rId21"/>
    <p:sldId id="1213" r:id="rId22"/>
    <p:sldId id="1162" r:id="rId23"/>
    <p:sldId id="1163" r:id="rId24"/>
    <p:sldId id="1222" r:id="rId25"/>
    <p:sldId id="1164" r:id="rId26"/>
    <p:sldId id="1165" r:id="rId27"/>
    <p:sldId id="1166" r:id="rId28"/>
    <p:sldId id="1167" r:id="rId29"/>
    <p:sldId id="1169" r:id="rId30"/>
    <p:sldId id="1214" r:id="rId31"/>
    <p:sldId id="1171" r:id="rId32"/>
    <p:sldId id="1174" r:id="rId33"/>
    <p:sldId id="1175" r:id="rId34"/>
    <p:sldId id="1215" r:id="rId35"/>
    <p:sldId id="1177" r:id="rId36"/>
    <p:sldId id="1216" r:id="rId37"/>
    <p:sldId id="1179" r:id="rId38"/>
    <p:sldId id="1217" r:id="rId39"/>
    <p:sldId id="1218" r:id="rId40"/>
    <p:sldId id="1219" r:id="rId41"/>
    <p:sldId id="1221" r:id="rId42"/>
    <p:sldId id="1181" r:id="rId43"/>
    <p:sldId id="1182" r:id="rId44"/>
    <p:sldId id="1183" r:id="rId45"/>
    <p:sldId id="1184" r:id="rId46"/>
    <p:sldId id="1185" r:id="rId47"/>
    <p:sldId id="1186" r:id="rId48"/>
    <p:sldId id="1187" r:id="rId49"/>
    <p:sldId id="120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24"/>
    <p:restoredTop sz="82772"/>
  </p:normalViewPr>
  <p:slideViewPr>
    <p:cSldViewPr snapToGrid="0" snapToObjects="1">
      <p:cViewPr varScale="1">
        <p:scale>
          <a:sx n="170" d="100"/>
          <a:sy n="170" d="100"/>
        </p:scale>
        <p:origin x="217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April 1 (Friday)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/>
              <a:t>Midterm grades are posted on </a:t>
            </a:r>
            <a:r>
              <a:rPr lang="en-US" dirty="0" err="1"/>
              <a:t>WebSTAC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F59D3-2305-2B4A-86CA-F5B399E2FE35}"/>
              </a:ext>
            </a:extLst>
          </p:cNvPr>
          <p:cNvSpPr/>
          <p:nvPr/>
        </p:nvSpPr>
        <p:spPr>
          <a:xfrm>
            <a:off x="7445656" y="2782669"/>
            <a:ext cx="4194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Short Break and Questions:</a:t>
            </a:r>
          </a:p>
          <a:p>
            <a:r>
              <a:rPr lang="en-US" dirty="0"/>
              <a:t>How to construct QP for hard-margin SVM </a:t>
            </a:r>
          </a:p>
        </p:txBody>
      </p:sp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b="-4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85334" y="238914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4" y="2389142"/>
                <a:ext cx="5367866" cy="1471658"/>
              </a:xfrm>
              <a:prstGeom prst="roundRect">
                <a:avLst/>
              </a:prstGeom>
              <a:blipFill rotWithShape="0">
                <a:blip r:embed="rId3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05113" y="238914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43788" y="204021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05040" y="306539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43788" y="283456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16287" y="354181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43788" y="343116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 rotWithShape="0">
                <a:blip r:embed="rId3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038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can rewrite the </a:t>
                </a:r>
                <a:r>
                  <a:rPr lang="en-US" dirty="0">
                    <a:solidFill>
                      <a:srgbClr val="C00000"/>
                    </a:solidFill>
                  </a:rPr>
                  <a:t>constrained</a:t>
                </a:r>
                <a:r>
                  <a:rPr lang="en-US" dirty="0"/>
                  <a:t> optimization into </a:t>
                </a:r>
                <a:r>
                  <a:rPr lang="en-US" dirty="0">
                    <a:solidFill>
                      <a:srgbClr val="C00000"/>
                    </a:solidFill>
                  </a:rPr>
                  <a:t>unconstrained</a:t>
                </a:r>
                <a:r>
                  <a:rPr lang="en-US" dirty="0"/>
                  <a:t> optimization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03825"/>
              </a:xfrm>
              <a:blipFill rotWithShape="0">
                <a:blip r:embed="rId2"/>
                <a:stretch>
                  <a:fillRect l="-1043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3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Minimax theorem [von Neumann, 1928]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430780" y="2670480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80" y="2670480"/>
                <a:ext cx="5351488" cy="1901521"/>
              </a:xfrm>
              <a:prstGeom prst="roundRect">
                <a:avLst/>
              </a:prstGeom>
              <a:blipFill rotWithShape="0">
                <a:blip r:embed="rId3"/>
                <a:stretch>
                  <a:fillRect b="-3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The solution of the primal is the same as the solution to the dual!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(the 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985838" y="1825625"/>
                <a:ext cx="5600700" cy="9286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1825625"/>
                <a:ext cx="5600700" cy="928688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Primal: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 rotWithShape="0">
                <a:blip r:embed="rId4"/>
                <a:stretch>
                  <a:fillRect l="-360" r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 rotWithShape="0">
                <a:blip r:embed="rId5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Short Break and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052664" y="324080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664" y="3240808"/>
                <a:ext cx="3145790" cy="1124902"/>
              </a:xfrm>
              <a:prstGeom prst="roundRect">
                <a:avLst/>
              </a:prstGeom>
              <a:blipFill rotWithShape="0">
                <a:blip r:embed="rId2"/>
                <a:stretch>
                  <a:fillRect t="-27419" b="-39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234889"/>
            <a:ext cx="5662639" cy="369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623240" y="2614766"/>
                <a:ext cx="5212922" cy="2754645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40" y="2614766"/>
                <a:ext cx="5212922" cy="2754645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3"/>
                <a:stretch>
                  <a:fillRect t="-3304" b="-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48F10A-DAF0-4B43-8D3F-5F336B2E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81" y="1825625"/>
            <a:ext cx="3077541" cy="229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50083</TotalTime>
  <Words>4205</Words>
  <Application>Microsoft Macintosh PowerPoint</Application>
  <PresentationFormat>Widescreen</PresentationFormat>
  <Paragraphs>725</Paragraphs>
  <Slides>64</Slides>
  <Notes>9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Today’s Lecture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 for SVM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Short Break and Questions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4445</cp:revision>
  <cp:lastPrinted>2020-04-07T17:58:30Z</cp:lastPrinted>
  <dcterms:created xsi:type="dcterms:W3CDTF">2017-08-24T15:35:37Z</dcterms:created>
  <dcterms:modified xsi:type="dcterms:W3CDTF">2022-03-29T16:16:27Z</dcterms:modified>
</cp:coreProperties>
</file>